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72" r:id="rId5"/>
    <p:sldId id="273" r:id="rId6"/>
    <p:sldId id="270" r:id="rId7"/>
    <p:sldId id="271" r:id="rId8"/>
    <p:sldId id="262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3"/><Relationship Id="rId1" Type="http://schemas.openxmlformats.org/officeDocument/2006/relationships/audio" Target="NULL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11"/>
            <a:ext cx="9144000" cy="1193801"/>
          </a:xfrm>
        </p:spPr>
        <p:txBody>
          <a:bodyPr/>
          <a:lstStyle/>
          <a:p>
            <a:r>
              <a:rPr lang="en-US" dirty="0"/>
              <a:t>Fall 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8734"/>
            <a:ext cx="9144000" cy="1063976"/>
          </a:xfrm>
        </p:spPr>
        <p:txBody>
          <a:bodyPr/>
          <a:lstStyle/>
          <a:p>
            <a:r>
              <a:rPr lang="en-US" dirty="0"/>
              <a:t>Team #25</a:t>
            </a:r>
          </a:p>
          <a:p>
            <a:r>
              <a:rPr lang="en-US" dirty="0"/>
              <a:t>Natasha Anisimova, Terrance Lee, Albert Morgan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284112"/>
            <a:ext cx="6366934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 rocket in the Black Rock Desert</a:t>
            </a:r>
          </a:p>
          <a:p>
            <a:r>
              <a:rPr lang="en-US" dirty="0"/>
              <a:t>Receive telemetry and visualize in real-time</a:t>
            </a:r>
          </a:p>
          <a:p>
            <a:r>
              <a:rPr lang="en-US" dirty="0"/>
              <a:t>Aid in recovery</a:t>
            </a:r>
          </a:p>
          <a:p>
            <a:r>
              <a:rPr lang="en-US" dirty="0"/>
              <a:t>Track rocket</a:t>
            </a:r>
          </a:p>
          <a:p>
            <a:r>
              <a:rPr lang="en-US" dirty="0"/>
              <a:t>Log telemetry for later retrieval</a:t>
            </a:r>
          </a:p>
          <a:p>
            <a:r>
              <a:rPr lang="en-US" dirty="0"/>
              <a:t>Create a usable user interface</a:t>
            </a:r>
          </a:p>
        </p:txBody>
      </p:sp>
      <p:pic>
        <p:nvPicPr>
          <p:cNvPr id="4" name="introduc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7" end="1820.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5500"/>
    </mc:Choice>
    <mc:Fallback xmlns="">
      <p:transition advClick="0" advTm="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High-Altitude Rocketry Team</a:t>
            </a:r>
          </a:p>
          <a:p>
            <a:r>
              <a:rPr lang="en-US" dirty="0"/>
              <a:t>Led by Dr. Nancy Squires</a:t>
            </a:r>
          </a:p>
          <a:p>
            <a:r>
              <a:rPr lang="en-US" dirty="0"/>
              <a:t>Clients are engineering students</a:t>
            </a:r>
          </a:p>
          <a:p>
            <a:r>
              <a:rPr lang="en-US" dirty="0"/>
              <a:t>Software team given a lot of flexibility</a:t>
            </a:r>
          </a:p>
        </p:txBody>
      </p:sp>
      <p:pic>
        <p:nvPicPr>
          <p:cNvPr id="4" name="clien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1007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300"/>
    </mc:Choice>
    <mc:Fallback xmlns="">
      <p:transition spd="slow" advClick="0" advTm="6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17577" y="3178206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6948" y="4094086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Logger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66947" y="2081305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Web Server</a:t>
            </a: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>
          <a:xfrm flipV="1">
            <a:off x="3409026" y="2440851"/>
            <a:ext cx="1057921" cy="750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3409026" y="3897297"/>
            <a:ext cx="1057922" cy="556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309283" y="971597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9283" y="2084411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09282" y="3170809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19" name="Straight Arrow Connector 18"/>
          <p:cNvCxnSpPr>
            <a:endCxn id="16" idx="1"/>
          </p:cNvCxnSpPr>
          <p:nvPr/>
        </p:nvCxnSpPr>
        <p:spPr>
          <a:xfrm flipV="1">
            <a:off x="5958396" y="1331143"/>
            <a:ext cx="1350887" cy="750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1"/>
          </p:cNvCxnSpPr>
          <p:nvPr/>
        </p:nvCxnSpPr>
        <p:spPr>
          <a:xfrm flipV="1">
            <a:off x="5817834" y="2443957"/>
            <a:ext cx="1491449" cy="3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8" idx="1"/>
          </p:cNvCxnSpPr>
          <p:nvPr/>
        </p:nvCxnSpPr>
        <p:spPr>
          <a:xfrm>
            <a:off x="5958396" y="2800396"/>
            <a:ext cx="1350886" cy="72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67614" y="4831442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Other processes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>
            <a:off x="2569346" y="3887909"/>
            <a:ext cx="943993" cy="943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36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Node Web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install</a:t>
            </a:r>
          </a:p>
          <a:p>
            <a:r>
              <a:rPr lang="en-US" dirty="0"/>
              <a:t>Easier to run</a:t>
            </a:r>
          </a:p>
          <a:p>
            <a:r>
              <a:rPr lang="en-US" dirty="0"/>
              <a:t>Easier to develop</a:t>
            </a:r>
          </a:p>
        </p:txBody>
      </p:sp>
      <p:pic>
        <p:nvPicPr>
          <p:cNvPr id="4" name="STE-0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59" end="1449.86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and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updating in Real-Time</a:t>
            </a:r>
          </a:p>
          <a:p>
            <a:r>
              <a:rPr lang="en-US" dirty="0"/>
              <a:t>3.js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canvas</a:t>
            </a:r>
          </a:p>
          <a:p>
            <a:pPr lvl="1"/>
            <a:r>
              <a:rPr lang="en-US" dirty="0"/>
              <a:t>Displacement mapping</a:t>
            </a:r>
          </a:p>
          <a:p>
            <a:pPr lvl="1"/>
            <a:r>
              <a:rPr lang="en-US" dirty="0"/>
              <a:t>GPS only turns on at apogee</a:t>
            </a:r>
          </a:p>
          <a:p>
            <a:endParaRPr lang="en-US" dirty="0"/>
          </a:p>
        </p:txBody>
      </p:sp>
      <p:pic>
        <p:nvPicPr>
          <p:cNvPr id="6" name="Webg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2000.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08" y="1329471"/>
            <a:ext cx="5457092" cy="54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500"/>
    </mc:Choice>
    <mc:Fallback xmlns="">
      <p:transition spd="slow" advClick="0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Numerical Data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Height Map for Spaceport America</a:t>
            </a:r>
          </a:p>
          <a:p>
            <a:pPr lvl="1"/>
            <a:r>
              <a:rPr lang="en-US" dirty="0"/>
              <a:t>Mike Bailey</a:t>
            </a:r>
          </a:p>
          <a:p>
            <a:pPr lvl="1"/>
            <a:r>
              <a:rPr lang="en-US" dirty="0"/>
              <a:t>Scale aspect ratio</a:t>
            </a:r>
          </a:p>
          <a:p>
            <a:pPr lvl="1"/>
            <a:r>
              <a:rPr lang="en-US" dirty="0"/>
              <a:t>Web dependencies</a:t>
            </a:r>
          </a:p>
          <a:p>
            <a:endParaRPr lang="en-US" dirty="0"/>
          </a:p>
        </p:txBody>
      </p:sp>
      <p:pic>
        <p:nvPicPr>
          <p:cNvPr id="8" name="mix_2m42s (audio-join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3074" name="Picture 2" descr="meetingosuaia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52529"/>
            <a:ext cx="5846860" cy="53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800"/>
    </mc:Choice>
    <mc:Fallback xmlns="">
      <p:transition spd="slow" advClick="0" advTm="16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of the past 6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Working with OSU AIAA Chapter Team (High-Altitude Rocketry Team)</a:t>
            </a:r>
          </a:p>
          <a:p>
            <a:r>
              <a:rPr lang="en-US" dirty="0"/>
              <a:t>Setup Communication Protocol</a:t>
            </a:r>
          </a:p>
          <a:p>
            <a:r>
              <a:rPr lang="en-US" dirty="0"/>
              <a:t>Revision of Documents</a:t>
            </a:r>
          </a:p>
          <a:p>
            <a:r>
              <a:rPr lang="en-US" dirty="0"/>
              <a:t>Launch Travel Plans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Branching</a:t>
            </a:r>
          </a:p>
          <a:p>
            <a:pPr lvl="1"/>
            <a:r>
              <a:rPr lang="en-US" dirty="0"/>
              <a:t>GPS turning on at apogee</a:t>
            </a:r>
          </a:p>
          <a:p>
            <a:endParaRPr lang="en-US" dirty="0"/>
          </a:p>
        </p:txBody>
      </p:sp>
      <p:pic>
        <p:nvPicPr>
          <p:cNvPr id="4" name="mix_4m2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2050" name="Picture 2" descr="Spaceport Schedu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6" y="2854326"/>
            <a:ext cx="7223124" cy="25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7200"/>
    </mc:Choice>
    <mc:Fallback xmlns="">
      <p:transition spd="slow" advClick="0" advTm="26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correctly scaled 3D environment</a:t>
            </a:r>
          </a:p>
          <a:p>
            <a:r>
              <a:rPr lang="en-US" dirty="0"/>
              <a:t>Testing suite</a:t>
            </a:r>
          </a:p>
          <a:p>
            <a:r>
              <a:rPr lang="en-US" dirty="0"/>
              <a:t>Telemetry Protocol</a:t>
            </a:r>
          </a:p>
          <a:p>
            <a:pPr lvl="1"/>
            <a:r>
              <a:rPr lang="en-US" dirty="0"/>
              <a:t>Avionics Team</a:t>
            </a:r>
          </a:p>
          <a:p>
            <a:r>
              <a:rPr lang="en-US" dirty="0"/>
              <a:t>Further Revision of Documents</a:t>
            </a:r>
          </a:p>
          <a:p>
            <a:pPr lvl="1"/>
            <a:r>
              <a:rPr lang="en-US" dirty="0"/>
              <a:t>OneNote</a:t>
            </a:r>
          </a:p>
          <a:p>
            <a:pPr lvl="1"/>
            <a:r>
              <a:rPr lang="en-US" dirty="0"/>
              <a:t>Design Document</a:t>
            </a:r>
          </a:p>
          <a:p>
            <a:r>
              <a:rPr lang="en-US" dirty="0"/>
              <a:t>Get data from launch</a:t>
            </a:r>
          </a:p>
          <a:p>
            <a:pPr lvl="1"/>
            <a:r>
              <a:rPr lang="en-US" dirty="0"/>
              <a:t>Test flight in March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la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 end="1000.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6" name="Picture 2" descr="0108172057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4" b="20587"/>
          <a:stretch/>
        </p:blipFill>
        <p:spPr bwMode="auto">
          <a:xfrm rot="5400000" flipH="1" flipV="1">
            <a:off x="7663588" y="2816787"/>
            <a:ext cx="3231420" cy="29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600"/>
    </mc:Choice>
    <mc:Fallback xmlns="">
      <p:transition spd="slow" advClick="0" advTm="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</TotalTime>
  <Words>190</Words>
  <Application>Microsoft Office PowerPoint</Application>
  <PresentationFormat>Widescreen</PresentationFormat>
  <Paragraphs>59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Fall Progress Report</vt:lpstr>
      <vt:lpstr>Introduction: The Problem</vt:lpstr>
      <vt:lpstr>Our Clients</vt:lpstr>
      <vt:lpstr>Architecture</vt:lpstr>
      <vt:lpstr>Built-in Node Web Server</vt:lpstr>
      <vt:lpstr>Frontend and Web Browser</vt:lpstr>
      <vt:lpstr>User Interface</vt:lpstr>
      <vt:lpstr>Retrospective of the past 6 weeks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Progress Report</dc:title>
  <dc:creator>Cepribro</dc:creator>
  <cp:lastModifiedBy>Morgan, Albert Reuben</cp:lastModifiedBy>
  <cp:revision>48</cp:revision>
  <dcterms:created xsi:type="dcterms:W3CDTF">2016-12-01T19:23:43Z</dcterms:created>
  <dcterms:modified xsi:type="dcterms:W3CDTF">2017-02-16T22:25:27Z</dcterms:modified>
</cp:coreProperties>
</file>